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A3469-B1F7-425F-A397-53C022902AEA}" type="datetimeFigureOut">
              <a:rPr lang="en-IN" smtClean="0"/>
              <a:t>18-03-2025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20335-DB99-4A1B-B48B-F619994E94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77268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46567"/>
          </a:xfrm>
        </p:spPr>
        <p:txBody>
          <a:bodyPr anchor="b">
            <a:normAutofit/>
          </a:bodyPr>
          <a:lstStyle>
            <a:lvl1pPr algn="ctr">
              <a:defRPr sz="4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DB9B7-2DF2-4F4E-AF58-1BA5D3AEA874}" type="datetime1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OP Jindal University, Raigarh, India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1729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5CA9-0254-4966-8AB7-FEDD53730A26}" type="datetime1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2580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5CA9-0254-4966-8AB7-FEDD53730A26}" type="datetime1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18801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6FD8-9334-442E-BF61-1D220E08FF8C}" type="datetime1">
              <a:rPr lang="en-IN" smtClean="0"/>
              <a:t>18-03-2025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1355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5CA9-0254-4966-8AB7-FEDD53730A26}" type="datetime1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4540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222182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6BCA1-257D-4032-8E26-C54F32B3EC08}" type="datetime1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232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07D3-35FA-4ACB-936B-DCAD908B6C87}" type="datetime1">
              <a:rPr lang="en-IN" smtClean="0"/>
              <a:t>18-03-2025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4096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8680"/>
            <a:ext cx="10515600" cy="82200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A1906-6077-4FCA-A998-5B748FE3A815}" type="datetime1">
              <a:rPr lang="en-IN" smtClean="0"/>
              <a:t>18-03-2025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432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C6938-282D-4DA6-8522-C131BA82E79F}" type="datetime1">
              <a:rPr lang="en-IN" smtClean="0"/>
              <a:t>18-03-2025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3806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6FD8-9334-442E-BF61-1D220E08FF8C}" type="datetime1">
              <a:rPr lang="en-IN" smtClean="0"/>
              <a:t>18-03-2025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37799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0D28B-8026-4748-AF85-A85701FB1BEC}" type="datetime1">
              <a:rPr lang="en-IN" smtClean="0"/>
              <a:t>18-03-2025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6396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5CA9-0254-4966-8AB7-FEDD53730A26}" type="datetime1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2161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microsoft.com/office/2007/relationships/hdphoto" Target="../media/hdphoto1.wdp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0"/>
                <a:lumOff val="100000"/>
              </a:schemeClr>
            </a:gs>
            <a:gs pos="74000">
              <a:schemeClr val="accent3">
                <a:lumMod val="20000"/>
                <a:lumOff val="80000"/>
              </a:schemeClr>
            </a:gs>
            <a:gs pos="100000">
              <a:schemeClr val="accent2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11748"/>
            <a:ext cx="12192000" cy="73971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IN" sz="14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2025 4th OPJU International Technology Conference (OTCON)</a:t>
            </a:r>
            <a:br>
              <a:rPr lang="en-IN" sz="14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IN" sz="14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on Smart Computing for Innovation and Advancement in Industry 5.0 </a:t>
            </a:r>
            <a:br>
              <a:rPr lang="en-IN" sz="14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IN" sz="1400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(9 - 11 April, 2025)</a:t>
            </a:r>
            <a:endParaRPr lang="en-IN" sz="14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41209"/>
            <a:ext cx="10515600" cy="11346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297430"/>
            <a:ext cx="10515600" cy="38795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N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014CD-77FA-4C6C-A2D5-E8B53E8AAD57}" type="datetime1">
              <a:rPr lang="en-IN" smtClean="0"/>
              <a:t>18-03-2025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 smtClean="0"/>
              <a:t>Venue : OP Jindal University, Raigarh, India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8C3C-AD39-45BF-80AF-651FF0D83B99}" type="slidenum">
              <a:rPr lang="en-IN" smtClean="0"/>
              <a:t>‹#›</a:t>
            </a:fld>
            <a:endParaRPr lang="en-IN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BEBA8EAE-BF5A-486C-A8C5-ECC9F3942E4B}">
                <a14:imgProps xmlns:a14="http://schemas.microsoft.com/office/drawing/2010/main">
                  <a14:imgLayer r:embed="rId15">
                    <a14:imgEffect>
                      <a14:artisticMosiaicBubbles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4762" y="5541633"/>
            <a:ext cx="2359688" cy="1270658"/>
          </a:xfrm>
          <a:prstGeom prst="rect">
            <a:avLst/>
          </a:prstGeom>
          <a:effectLst>
            <a:outerShdw blurRad="368300" dist="50800" dir="6060000" algn="ctr" rotWithShape="0">
              <a:srgbClr val="000000">
                <a:alpha val="27000"/>
              </a:srgbClr>
            </a:outerShdw>
            <a:reflection stA="37000" endPos="65000" dist="50800" dir="5400000" sy="-100000" algn="bl" rotWithShape="0"/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608" y="54912"/>
            <a:ext cx="1052220" cy="5514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7090" y="145715"/>
            <a:ext cx="942022" cy="460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472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OP Jindal University, Raigarh,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7719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77386"/>
            <a:ext cx="10515600" cy="369957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10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30167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9284"/>
            <a:ext cx="10515600" cy="366767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11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3464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5488"/>
            <a:ext cx="10515600" cy="3731474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460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75720"/>
            <a:ext cx="10515600" cy="358076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dirty="0" smtClean="0"/>
              <a:t>OP Jindal University, Raigarh, India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5332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88018"/>
            <a:ext cx="10515600" cy="3688943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4760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13590"/>
            <a:ext cx="10515600" cy="3763371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611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66752"/>
            <a:ext cx="10515600" cy="3710209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9156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6120"/>
            <a:ext cx="10515600" cy="3720841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933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24222"/>
            <a:ext cx="10515600" cy="3752739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066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45488"/>
            <a:ext cx="10515600" cy="3731474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327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D8C3C-AD39-45BF-80AF-651FF0D83B99}" type="slidenum">
              <a:rPr lang="en-IN" smtClean="0"/>
              <a:t>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/>
              <a:t>OP Jindal University, Raigarh, India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22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JU (OTCON 4.0)" id="{8FBF45EE-A48F-450E-9EA1-A62B1A3CA15B}" vid="{1420B1FF-46B1-4D34-81E5-0FD1D73971A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OPJU (OTCON 4.0)</Template>
  <TotalTime>11</TotalTime>
  <Words>96</Words>
  <Application>Microsoft Office PowerPoint</Application>
  <PresentationFormat>Widescreen</PresentationFormat>
  <Paragraphs>24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Book</vt:lpstr>
      <vt:lpstr>Franklin Gothic Medium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OPJU</dc:creator>
  <cp:lastModifiedBy>OPJU</cp:lastModifiedBy>
  <cp:revision>2</cp:revision>
  <dcterms:created xsi:type="dcterms:W3CDTF">2025-03-18T07:19:41Z</dcterms:created>
  <dcterms:modified xsi:type="dcterms:W3CDTF">2025-03-18T11:50:03Z</dcterms:modified>
</cp:coreProperties>
</file>